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90" r:id="rId3"/>
    <p:sldId id="292" r:id="rId4"/>
    <p:sldId id="291" r:id="rId5"/>
    <p:sldId id="293" r:id="rId6"/>
    <p:sldId id="285" r:id="rId7"/>
    <p:sldId id="287" r:id="rId8"/>
    <p:sldId id="276" r:id="rId9"/>
    <p:sldId id="266" r:id="rId10"/>
    <p:sldId id="275" r:id="rId11"/>
    <p:sldId id="284" r:id="rId12"/>
    <p:sldId id="279" r:id="rId13"/>
    <p:sldId id="294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0" d="100"/>
          <a:sy n="80" d="100"/>
        </p:scale>
        <p:origin x="-104" y="-7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0.png>
</file>

<file path=ppt/media/image11.png>
</file>

<file path=ppt/media/image12.JPG>
</file>

<file path=ppt/media/image13.png>
</file>

<file path=ppt/media/image2.jpg>
</file>

<file path=ppt/media/image3.pn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57D73-AC1E-BC4A-943B-0C6F821136C0}" type="datetimeFigureOut">
              <a:rPr lang="en-US" smtClean="0"/>
              <a:t>10/24/13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B446A-BB85-FD44-BEE0-E552DE69C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2347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57D73-AC1E-BC4A-943B-0C6F821136C0}" type="datetimeFigureOut">
              <a:rPr lang="en-US" smtClean="0"/>
              <a:t>10/24/13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B446A-BB85-FD44-BEE0-E552DE69C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0538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57D73-AC1E-BC4A-943B-0C6F821136C0}" type="datetimeFigureOut">
              <a:rPr lang="en-US" smtClean="0"/>
              <a:t>10/24/13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B446A-BB85-FD44-BEE0-E552DE69C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6974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57D73-AC1E-BC4A-943B-0C6F821136C0}" type="datetimeFigureOut">
              <a:rPr lang="en-US" smtClean="0"/>
              <a:t>10/24/13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B446A-BB85-FD44-BEE0-E552DE69C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4465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57D73-AC1E-BC4A-943B-0C6F821136C0}" type="datetimeFigureOut">
              <a:rPr lang="en-US" smtClean="0"/>
              <a:t>10/24/13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B446A-BB85-FD44-BEE0-E552DE69C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077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57D73-AC1E-BC4A-943B-0C6F821136C0}" type="datetimeFigureOut">
              <a:rPr lang="en-US" smtClean="0"/>
              <a:t>10/24/13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B446A-BB85-FD44-BEE0-E552DE69C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2989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57D73-AC1E-BC4A-943B-0C6F821136C0}" type="datetimeFigureOut">
              <a:rPr lang="en-US" smtClean="0"/>
              <a:t>10/24/13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B446A-BB85-FD44-BEE0-E552DE69C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0248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57D73-AC1E-BC4A-943B-0C6F821136C0}" type="datetimeFigureOut">
              <a:rPr lang="en-US" smtClean="0"/>
              <a:t>10/24/13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B446A-BB85-FD44-BEE0-E552DE69C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173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57D73-AC1E-BC4A-943B-0C6F821136C0}" type="datetimeFigureOut">
              <a:rPr lang="en-US" smtClean="0"/>
              <a:t>10/24/13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B446A-BB85-FD44-BEE0-E552DE69C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7590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57D73-AC1E-BC4A-943B-0C6F821136C0}" type="datetimeFigureOut">
              <a:rPr lang="en-US" smtClean="0"/>
              <a:t>10/24/13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B446A-BB85-FD44-BEE0-E552DE69C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3716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57D73-AC1E-BC4A-943B-0C6F821136C0}" type="datetimeFigureOut">
              <a:rPr lang="en-US" smtClean="0"/>
              <a:t>10/24/13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B446A-BB85-FD44-BEE0-E552DE69C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913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A57D73-AC1E-BC4A-943B-0C6F821136C0}" type="datetimeFigureOut">
              <a:rPr lang="en-US" smtClean="0"/>
              <a:t>10/24/13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8B446A-BB85-FD44-BEE0-E552DE69C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929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1a.Box-of-Pics-at-Mom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4747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4e.tech-logo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3103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creenshot 2013-10-24 18.31.3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7413"/>
            <a:ext cx="9144000" cy="5929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9569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4f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36" b="13336"/>
          <a:stretch>
            <a:fillRect/>
          </a:stretch>
        </p:blipFill>
        <p:spPr>
          <a:xfrm rot="10800000">
            <a:off x="457200" y="1600200"/>
            <a:ext cx="8229600" cy="4525963"/>
          </a:xfrm>
        </p:spPr>
      </p:pic>
    </p:spTree>
    <p:extLst>
      <p:ext uri="{BB962C8B-B14F-4D97-AF65-F5344CB8AC3E}">
        <p14:creationId xmlns:p14="http://schemas.microsoft.com/office/powerpoint/2010/main" val="13748782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rello example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62870"/>
            <a:ext cx="9144000" cy="5265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3524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4d.media_logo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6620"/>
            <a:ext cx="9144000" cy="6104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7779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2013-10-24 18.22.0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89425"/>
            <a:ext cx="9144000" cy="2165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61135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2.OSI-Affiliates-Slide-v1.5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2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2911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shot 2013-10-24 18.00.16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9009"/>
            <a:ext cx="9144000" cy="5329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4284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4b.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7407" y="0"/>
            <a:ext cx="38636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7690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4b.feedback-harre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5217" y="0"/>
            <a:ext cx="38636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2682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4f.IMG_0001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93" b="1319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7015353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4a.wireframe_rss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2" r="336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969543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215</TotalTime>
  <Words>0</Words>
  <Application>Microsoft Macintosh PowerPoint</Application>
  <PresentationFormat>On-screen Show (4:3)</PresentationFormat>
  <Paragraphs>0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Sean O'Toole</dc:creator>
  <cp:lastModifiedBy>Sean O'Toole</cp:lastModifiedBy>
  <cp:revision>10</cp:revision>
  <dcterms:created xsi:type="dcterms:W3CDTF">2013-10-24T21:25:44Z</dcterms:created>
  <dcterms:modified xsi:type="dcterms:W3CDTF">2013-10-25T01:01:34Z</dcterms:modified>
</cp:coreProperties>
</file>

<file path=docProps/thumbnail.jpeg>
</file>